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59675" cy="1069181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6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1C14E36-E61D-4E1B-CFAF-7130052D7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4E267280-7F99-BEB1-0FFB-F50E643E1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C8D2ED7-7ED7-8130-5CC4-6581E33D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AF42038-0801-E011-2123-7851D8D5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7E09472-8F28-E0D9-775C-8BC1281A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6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A5DE04-53A7-C0ED-9299-9D47255C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0AA1EE9-7EB3-7E62-67F0-16D4F39D6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AF96914-11F6-02AC-1A7B-349816AF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55F24EC-65A2-8494-CDA1-13BDC186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B2EEC37-E9DA-FA73-E798-7EE6A422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45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1625A362-751B-9629-3657-6816B2299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FCA6C10-886D-A10C-DEA7-C24DD03D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7339A1D-F8D1-ECCF-CD69-1F70A228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7A78E16-B40D-B49E-6794-75451452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1894D53-4698-F89C-A74B-4E7FA10B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D3BB2AC-A570-DEA8-4861-49E80260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583C4EA-AE76-331F-F52B-FCF8EC2A2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802651B-03C2-F652-C0F6-9B66F52BC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72EF4F-9996-B83E-99B0-0D0BBA30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751DEFD-7A6B-3942-6763-F505E77D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0D7EE5-4D98-2278-C4AA-5D9CE7164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D8ECEBE-E641-5012-1AB4-54058F744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BCBC619-BB35-8F02-24B7-3C9E5B62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DF5B953-3A7F-2730-3D74-E91DD24E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FF65858-0E01-5798-743C-9BD92C10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78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D3066DF-7897-C5FF-7755-C9D4EEA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38BC488-2A74-01CD-43A1-8C052F7EA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B065F9F-93A4-B088-A3D2-7097A9A78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F90C613-A592-F03F-7991-3472D58A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DDCDC02-8A16-4481-F268-DAC95B25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0A4D0AC-3542-8824-681A-C8A84FB6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5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20ABF1-CDC5-46D5-96DB-DA5B09BD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AFE54CB-E808-A3B7-DD18-5B40D47C4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D94E0A1C-6983-4D1D-61CF-3F3880F9F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1BC6BD0-4A15-586D-93D7-BD6AD3652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0D6939E4-EB67-1FEE-1C07-2167AE0FB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3170F6CE-D763-AECA-C13A-E8CB6CB7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DBD5292C-2CF6-57CB-C68C-4CA9023A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5D838099-4CA6-A91C-E15A-9697F88F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24567CE-6C51-DC2C-2D43-BC5E0758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1F235ED-E8B3-7D58-9992-74C1A407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41725B8-D622-C865-C1E6-416BD015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2FF4431C-CD39-EE6C-A992-510CC934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129F8CD-BB40-3563-D4D1-6CE58F06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E9854C8-8B88-4878-2169-2387349F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6A215645-C3DE-788B-A2D5-0AA77A8C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9D3CB9D-CF21-1C06-4B5D-F563D28A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420C253-F60C-AC68-39B1-49FF83ED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399CFBD-DC41-DF29-B97A-094FD8926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5D8F168-FD6E-8099-B6A9-A2DECE06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C04DC9D-859D-36F4-ED44-10E7098E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8F7FBD7-8D56-664A-39BE-6D2D7EBB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1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A73D184-9E2C-3761-A4F9-45A1D3E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DB9F94B8-4FCF-B7B4-CEC9-E081AAB78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4EA49BD-DEE8-B4EE-B958-DDB0F72BB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342BD77-32FD-9868-E1CA-B145ACF0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C40BB14-9F2C-AABA-87CF-D08F02DB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8F6AA37-7C52-0ADA-B58B-FB5B31B0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7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7416F30-0922-A9A6-6CF1-A77DAA3FA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856FC41-962D-36D1-251C-5D3A30E4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085BAEC-4462-25FC-ADC7-E153C10FE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96A4-472B-4547-AE36-86946B6092B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3D6A4CD-5D05-387B-A7D7-4D21FF13B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F1D5725-2632-F443-42C3-B5DE4EDD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569B-B06A-4D17-84D3-A2AE4A943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0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図形, 正方形&#10;&#10;自動的に生成された説明">
            <a:extLst>
              <a:ext uri="{FF2B5EF4-FFF2-40B4-BE49-F238E27FC236}">
                <a16:creationId xmlns:a16="http://schemas.microsoft.com/office/drawing/2014/main" xmlns="" id="{CC7AA578-7A54-A9F0-0808-EC0A0994D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1" y="106828"/>
            <a:ext cx="7345073" cy="10478157"/>
          </a:xfrm>
          <a:prstGeom prst="rect">
            <a:avLst/>
          </a:prstGeom>
        </p:spPr>
      </p:pic>
      <p:pic>
        <p:nvPicPr>
          <p:cNvPr id="14" name="図 13" descr="挿絵, 時計 が含まれている画像">
            <a:extLst>
              <a:ext uri="{FF2B5EF4-FFF2-40B4-BE49-F238E27FC236}">
                <a16:creationId xmlns:a16="http://schemas.microsoft.com/office/drawing/2014/main" xmlns="" id="{7CDCA887-D488-7AEE-00DD-371FBE6F7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07" y="370167"/>
            <a:ext cx="6516085" cy="1798171"/>
          </a:xfrm>
          <a:prstGeom prst="rect">
            <a:avLst/>
          </a:prstGeom>
        </p:spPr>
      </p:pic>
      <p:pic>
        <p:nvPicPr>
          <p:cNvPr id="50" name="図 49" descr="白い背景にあるベンチ&#10;&#10;中程度の精度で自動的に生成された説明">
            <a:extLst>
              <a:ext uri="{FF2B5EF4-FFF2-40B4-BE49-F238E27FC236}">
                <a16:creationId xmlns:a16="http://schemas.microsoft.com/office/drawing/2014/main" xmlns="" id="{00F7FAFF-F687-74CC-42E2-6F6F610FB6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87" y="6247080"/>
            <a:ext cx="1872000" cy="1254103"/>
          </a:xfrm>
          <a:prstGeom prst="rect">
            <a:avLst/>
          </a:prstGeom>
        </p:spPr>
      </p:pic>
      <p:pic>
        <p:nvPicPr>
          <p:cNvPr id="52" name="図 51" descr="図形, 円&#10;&#10;自動的に生成された説明">
            <a:extLst>
              <a:ext uri="{FF2B5EF4-FFF2-40B4-BE49-F238E27FC236}">
                <a16:creationId xmlns:a16="http://schemas.microsoft.com/office/drawing/2014/main" xmlns="" id="{0CF7FDD8-F9C5-47B7-C742-D7A5F450C5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85" y="3174599"/>
            <a:ext cx="3011175" cy="2560108"/>
          </a:xfrm>
          <a:prstGeom prst="rect">
            <a:avLst/>
          </a:prstGeom>
        </p:spPr>
      </p:pic>
      <p:pic>
        <p:nvPicPr>
          <p:cNvPr id="48" name="図 47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xmlns="" id="{4109997C-9910-9FF8-A7E0-AE3CE181E3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33" y="3501440"/>
            <a:ext cx="4504571" cy="4711818"/>
          </a:xfrm>
          <a:prstGeom prst="rect">
            <a:avLst/>
          </a:prstGeom>
        </p:spPr>
      </p:pic>
      <p:pic>
        <p:nvPicPr>
          <p:cNvPr id="54" name="図 53" descr="暗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xmlns="" id="{92B1B648-8306-5FB0-FE5A-9B511AECF0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61" y="6210525"/>
            <a:ext cx="833382" cy="1308853"/>
          </a:xfrm>
          <a:prstGeom prst="rect">
            <a:avLst/>
          </a:prstGeom>
        </p:spPr>
      </p:pic>
      <p:pic>
        <p:nvPicPr>
          <p:cNvPr id="56" name="図 55" descr="暗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xmlns="" id="{FD4836C1-D39A-E909-A46F-3D801209B5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91" y="6208946"/>
            <a:ext cx="833382" cy="1308853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xmlns="" id="{5579C619-BBB0-0727-54A0-17D253E38C3B}"/>
              </a:ext>
            </a:extLst>
          </p:cNvPr>
          <p:cNvSpPr/>
          <p:nvPr/>
        </p:nvSpPr>
        <p:spPr>
          <a:xfrm>
            <a:off x="449450" y="7423693"/>
            <a:ext cx="6696000" cy="2520000"/>
          </a:xfrm>
          <a:prstGeom prst="roundRect">
            <a:avLst>
              <a:gd name="adj" fmla="val 4982"/>
            </a:avLst>
          </a:prstGeom>
          <a:solidFill>
            <a:schemeClr val="bg1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8" name="図 57" descr="時計と文字の加工写真&#10;&#10;低い精度で自動的に生成された説明">
            <a:extLst>
              <a:ext uri="{FF2B5EF4-FFF2-40B4-BE49-F238E27FC236}">
                <a16:creationId xmlns:a16="http://schemas.microsoft.com/office/drawing/2014/main" xmlns="" id="{EDA2B2E7-0873-56D8-81EF-042D6EF935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47" y="8284408"/>
            <a:ext cx="1078903" cy="1078903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xmlns="" id="{9A9F13C4-E80F-20EB-837C-7A934B486F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022" y="7529707"/>
            <a:ext cx="1133762" cy="969184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xmlns="" id="{AC1C8105-FA44-FF38-EA5C-D66B7FB3D061}"/>
              </a:ext>
            </a:extLst>
          </p:cNvPr>
          <p:cNvSpPr txBox="1"/>
          <p:nvPr/>
        </p:nvSpPr>
        <p:spPr>
          <a:xfrm>
            <a:off x="805218" y="3677328"/>
            <a:ext cx="2259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図書館に置かれる本を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選んでみませんか？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xmlns="" id="{D8689159-C431-1EEE-4344-86044FA4E5A1}"/>
              </a:ext>
            </a:extLst>
          </p:cNvPr>
          <p:cNvSpPr txBox="1"/>
          <p:nvPr/>
        </p:nvSpPr>
        <p:spPr>
          <a:xfrm>
            <a:off x="648656" y="4340054"/>
            <a:ext cx="2156542" cy="775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自分で読みたい本、ほかの</a:t>
            </a: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学生にも読んで欲しい本を</a:t>
            </a: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本屋さんで選ぼう！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xmlns="" id="{1ED88EDD-ECDD-A763-E50C-95E2D1D7CFB5}"/>
              </a:ext>
            </a:extLst>
          </p:cNvPr>
          <p:cNvSpPr txBox="1"/>
          <p:nvPr/>
        </p:nvSpPr>
        <p:spPr>
          <a:xfrm>
            <a:off x="1302700" y="9990690"/>
            <a:ext cx="5054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問い合わせ：成蹊大学図書館　ブックハンティング企画担当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xmlns="" id="{9D43FF86-2CAF-0B2E-A740-BCBC015D8BE0}"/>
              </a:ext>
            </a:extLst>
          </p:cNvPr>
          <p:cNvSpPr txBox="1"/>
          <p:nvPr/>
        </p:nvSpPr>
        <p:spPr>
          <a:xfrm>
            <a:off x="522881" y="7524969"/>
            <a:ext cx="6515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開催概要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◆日程：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①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11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日（火）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13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30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15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00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定員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7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名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　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②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日（木）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18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30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00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 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定員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7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名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　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③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日（土）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00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11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30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定員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7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名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◆場所：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ジュンク堂吉祥寺店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（コピス吉祥寺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B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館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階）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＜応募条件＞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本学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学部生・院生のみ応募可。参加費無料。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　　　　　選んだ本の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POP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枚以上作成すること。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</a:t>
            </a:r>
            <a:r>
              <a:rPr kumimoji="1" lang="ja-JP" alt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申込期間・方法＞</a:t>
            </a: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9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日（金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</a:t>
            </a:r>
            <a:r>
              <a:rPr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00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3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日（月）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17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00</a:t>
            </a:r>
            <a:r>
              <a:rPr kumimoji="1" lang="ja-JP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まで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受付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　　　　　　　各日先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7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名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＊詳細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は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HP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でご案内いたします。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9C44F5AA-3B45-DA21-AF18-4E82D9990B6A}"/>
              </a:ext>
            </a:extLst>
          </p:cNvPr>
          <p:cNvSpPr txBox="1"/>
          <p:nvPr/>
        </p:nvSpPr>
        <p:spPr>
          <a:xfrm>
            <a:off x="5623394" y="7786364"/>
            <a:ext cx="997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みんなの応募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待ってるよ！</a:t>
            </a:r>
          </a:p>
        </p:txBody>
      </p:sp>
      <p:pic>
        <p:nvPicPr>
          <p:cNvPr id="3" name="図 2" descr="図形&#10;&#10;中程度の精度で自動的に生成された説明">
            <a:extLst>
              <a:ext uri="{FF2B5EF4-FFF2-40B4-BE49-F238E27FC236}">
                <a16:creationId xmlns:a16="http://schemas.microsoft.com/office/drawing/2014/main" xmlns="" id="{5C2C6660-7231-5C06-7871-3DC233343F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03" y="1010712"/>
            <a:ext cx="5559092" cy="118862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71ED3B2B-44DA-0D7E-7911-A0742718FAF2}"/>
              </a:ext>
            </a:extLst>
          </p:cNvPr>
          <p:cNvSpPr txBox="1"/>
          <p:nvPr/>
        </p:nvSpPr>
        <p:spPr>
          <a:xfrm>
            <a:off x="5305084" y="6938965"/>
            <a:ext cx="12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プラネットの妖精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ぷらねっとん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795D2F4-A75B-C528-805D-D909F8DFFC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03" y="2334278"/>
            <a:ext cx="5552997" cy="48154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83044" y="8533771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4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49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manami</dc:creator>
  <cp:lastModifiedBy>library</cp:lastModifiedBy>
  <cp:revision>8</cp:revision>
  <cp:lastPrinted>2022-09-20T03:17:48Z</cp:lastPrinted>
  <dcterms:created xsi:type="dcterms:W3CDTF">2022-09-04T02:01:18Z</dcterms:created>
  <dcterms:modified xsi:type="dcterms:W3CDTF">2022-09-20T03:17:52Z</dcterms:modified>
</cp:coreProperties>
</file>