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7559675" cy="10691813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162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51C14E36-E61D-4E1B-CFAF-7130052D7E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4960" y="1749795"/>
            <a:ext cx="5669756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4E267280-7F99-BEB1-0FFB-F50E643E1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EC8D2ED7-7ED7-8130-5CC4-6581E33D3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CAF42038-0801-E011-2123-7851D8D5B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27E09472-8F28-E0D9-775C-8BC1281AC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367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4A5DE04-53A7-C0ED-9299-9D47255CF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10AA1EE9-7EB3-7E62-67F0-16D4F39D66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0AF96914-11F6-02AC-1A7B-349816AF0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855F24EC-65A2-8494-CDA1-13BDC186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CB2EEC37-E9DA-FA73-E798-7EE6A422F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45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xmlns="" id="{1625A362-751B-9629-3657-6816B22995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409892" y="569240"/>
            <a:ext cx="1630055" cy="906081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xmlns="" id="{4FCA6C10-886D-A10C-DEA7-C24DD03D60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87339A1D-F8D1-ECCF-CD69-1F70A228E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77A78E16-B40D-B49E-6794-754514523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11894D53-4698-F89C-A74B-4E7FA10B52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1054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D3BB2AC-A570-DEA8-4861-49E802603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D583C4EA-AE76-331F-F52B-FCF8EC2A2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3802651B-03C2-F652-C0F6-9B66F52BC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6672EF4F-9996-B83E-99B0-0D0BBA30D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3751DEFD-7A6B-3942-6763-F505E77DA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16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0D7EE5-4D98-2278-C4AA-5D9CE71644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790" y="2665530"/>
            <a:ext cx="6520220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D8ECEBE-E641-5012-1AB4-54058F744C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790" y="7155102"/>
            <a:ext cx="6520220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1BCBC619-BB35-8F02-24B7-3C9E5B622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0DF5B953-3A7F-2730-3D74-E91DD24E4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EFF65858-0E01-5798-743C-9BD92C101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9788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D3066DF-7897-C5FF-7755-C9D4EEA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938BC488-2A74-01CD-43A1-8C052F7EA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6B065F9F-93A4-B088-A3D2-7097A9A783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F90C613-A592-F03F-7991-3472D58AA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ADDCDC02-8A16-4481-F268-DAC95B25E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A0A4D0AC-3542-8824-681A-C8A84FB6D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6564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0120ABF1-CDC5-46D5-96DB-DA5B09BDF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569241"/>
            <a:ext cx="6520220" cy="206659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AAFE54CB-E808-A3B7-DD18-5B40D47C48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20712" y="2620980"/>
            <a:ext cx="319809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xmlns="" id="{D94E0A1C-6983-4D1D-61CF-3F3880F9F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0712" y="3905482"/>
            <a:ext cx="319809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xmlns="" id="{E1BC6BD0-4A15-586D-93D7-BD6AD3652D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827085" y="2620980"/>
            <a:ext cx="3213847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xmlns="" id="{0D6939E4-EB67-1FEE-1C07-2167AE0FB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827085" y="3905482"/>
            <a:ext cx="3213847" cy="5744375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xmlns="" id="{3170F6CE-D763-AECA-C13A-E8CB6CB77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xmlns="" id="{DBD5292C-2CF6-57CB-C68C-4CA9023A4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xmlns="" id="{5D838099-4CA6-A91C-E15A-9697F88F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30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24567CE-6C51-DC2C-2D43-BC5E07589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xmlns="" id="{51F235ED-E8B3-7D58-9992-74C1A407E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xmlns="" id="{C41725B8-D622-C865-C1E6-416BD0159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xmlns="" id="{2FF4431C-CD39-EE6C-A992-510CC934A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0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xmlns="" id="{8129F8CD-BB40-3563-D4D1-6CE58F06E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xmlns="" id="{1E9854C8-8B88-4878-2169-2387349FC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xmlns="" id="{6A215645-C3DE-788B-A2D5-0AA77A8C5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401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39D3CB9D-CF21-1C06-4B5D-F563D28A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2420C253-F60C-AC68-39B1-49FF83EDB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E399CFBD-DC41-DF29-B97A-094FD8926B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15D8F168-FD6E-8099-B6A9-A2DECE06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5C04DC9D-859D-36F4-ED44-10E7098EFC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28F7FBD7-8D56-664A-39BE-6D2D7EBB4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21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A73D184-9E2C-3761-A4F9-45A1D3E1CC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xmlns="" id="{DB9F94B8-4FCF-B7B4-CEC9-E081AAB78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13847" y="1539424"/>
            <a:ext cx="3827085" cy="7598117"/>
          </a:xfrm>
        </p:spPr>
        <p:txBody>
          <a:bodyPr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xmlns="" id="{D4EA49BD-DEE8-B4EE-B958-DDB0F72BB7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xmlns="" id="{0342BD77-32FD-9868-E1CA-B145ACF03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xmlns="" id="{7C40BB14-9F2C-AABA-87CF-D08F02DB0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xmlns="" id="{D8F6AA37-7C52-0ADA-B58B-FB5B31B08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775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xmlns="" id="{D7416F30-0922-A9A6-6CF1-A77DAA3FA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728" y="569241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xmlns="" id="{E856FC41-962D-36D1-251C-5D3A30E438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xmlns="" id="{D085BAEC-4462-25FC-ADC7-E153C10FE3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19728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196A4-472B-4547-AE36-86946B6092BE}" type="datetimeFigureOut">
              <a:rPr kumimoji="1" lang="ja-JP" altLang="en-US" smtClean="0"/>
              <a:t>2022/9/20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xmlns="" id="{A3D6A4CD-5D05-387B-A7D7-4D21FF13B6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04143" y="9909727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xmlns="" id="{7F1D5725-2632-F443-42C3-B5DE4EDD8D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339020" y="9909727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F2569B-B06A-4D17-84D3-A2AE4A9433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07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425550" rtl="0" eaLnBrk="1" latinLnBrk="0" hangingPunct="1">
        <a:lnSpc>
          <a:spcPct val="90000"/>
        </a:lnSpc>
        <a:spcBef>
          <a:spcPct val="0"/>
        </a:spcBef>
        <a:buNone/>
        <a:defRPr kumimoji="1"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l" defTabSz="1425550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l" defTabSz="1425550" rtl="0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l" defTabSz="1425550" rtl="0" eaLnBrk="1" latinLnBrk="0" hangingPunct="1">
        <a:defRPr kumimoji="1"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図 8" descr="図形, 正方形&#10;&#10;自動的に生成された説明">
            <a:extLst>
              <a:ext uri="{FF2B5EF4-FFF2-40B4-BE49-F238E27FC236}">
                <a16:creationId xmlns:a16="http://schemas.microsoft.com/office/drawing/2014/main" xmlns="" id="{CC7AA578-7A54-A9F0-0808-EC0A0994D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01" y="106828"/>
            <a:ext cx="7345073" cy="10478157"/>
          </a:xfrm>
          <a:prstGeom prst="rect">
            <a:avLst/>
          </a:prstGeom>
        </p:spPr>
      </p:pic>
      <p:pic>
        <p:nvPicPr>
          <p:cNvPr id="14" name="図 13" descr="挿絵, 時計 が含まれている画像">
            <a:extLst>
              <a:ext uri="{FF2B5EF4-FFF2-40B4-BE49-F238E27FC236}">
                <a16:creationId xmlns:a16="http://schemas.microsoft.com/office/drawing/2014/main" xmlns="" id="{7CDCA887-D488-7AEE-00DD-371FBE6F7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07" y="370167"/>
            <a:ext cx="6516085" cy="1798171"/>
          </a:xfrm>
          <a:prstGeom prst="rect">
            <a:avLst/>
          </a:prstGeom>
        </p:spPr>
      </p:pic>
      <p:pic>
        <p:nvPicPr>
          <p:cNvPr id="50" name="図 49" descr="白い背景にあるベンチ&#10;&#10;中程度の精度で自動的に生成された説明">
            <a:extLst>
              <a:ext uri="{FF2B5EF4-FFF2-40B4-BE49-F238E27FC236}">
                <a16:creationId xmlns:a16="http://schemas.microsoft.com/office/drawing/2014/main" xmlns="" id="{00F7FAFF-F687-74CC-42E2-6F6F610FB62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8987" y="6247080"/>
            <a:ext cx="1872000" cy="1254103"/>
          </a:xfrm>
          <a:prstGeom prst="rect">
            <a:avLst/>
          </a:prstGeom>
        </p:spPr>
      </p:pic>
      <p:pic>
        <p:nvPicPr>
          <p:cNvPr id="52" name="図 51" descr="図形, 円&#10;&#10;自動的に生成された説明">
            <a:extLst>
              <a:ext uri="{FF2B5EF4-FFF2-40B4-BE49-F238E27FC236}">
                <a16:creationId xmlns:a16="http://schemas.microsoft.com/office/drawing/2014/main" xmlns="" id="{0CF7FDD8-F9C5-47B7-C742-D7A5F450C5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685" y="3174599"/>
            <a:ext cx="3011175" cy="2560108"/>
          </a:xfrm>
          <a:prstGeom prst="rect">
            <a:avLst/>
          </a:prstGeom>
        </p:spPr>
      </p:pic>
      <p:pic>
        <p:nvPicPr>
          <p:cNvPr id="48" name="図 47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xmlns="" id="{4109997C-9910-9FF8-A7E0-AE3CE181E3D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933" y="3501440"/>
            <a:ext cx="4504571" cy="4711818"/>
          </a:xfrm>
          <a:prstGeom prst="rect">
            <a:avLst/>
          </a:prstGeom>
        </p:spPr>
      </p:pic>
      <p:pic>
        <p:nvPicPr>
          <p:cNvPr id="54" name="図 53" descr="暗い背景に白い文字がある&#10;&#10;中程度の精度で自動的に生成された説明">
            <a:extLst>
              <a:ext uri="{FF2B5EF4-FFF2-40B4-BE49-F238E27FC236}">
                <a16:creationId xmlns:a16="http://schemas.microsoft.com/office/drawing/2014/main" xmlns="" id="{92B1B648-8306-5FB0-FE5A-9B511AECF05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461" y="6210525"/>
            <a:ext cx="833382" cy="1308853"/>
          </a:xfrm>
          <a:prstGeom prst="rect">
            <a:avLst/>
          </a:prstGeom>
        </p:spPr>
      </p:pic>
      <p:pic>
        <p:nvPicPr>
          <p:cNvPr id="56" name="図 55" descr="暗い背景に白い文字がある&#10;&#10;中程度の精度で自動的に生成された説明">
            <a:extLst>
              <a:ext uri="{FF2B5EF4-FFF2-40B4-BE49-F238E27FC236}">
                <a16:creationId xmlns:a16="http://schemas.microsoft.com/office/drawing/2014/main" xmlns="" id="{FD4836C1-D39A-E909-A46F-3D801209B58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9191" y="6208946"/>
            <a:ext cx="833382" cy="1308853"/>
          </a:xfrm>
          <a:prstGeom prst="rect">
            <a:avLst/>
          </a:prstGeom>
          <a:scene3d>
            <a:camera prst="orthographicFront">
              <a:rot lat="0" lon="10800000" rev="0"/>
            </a:camera>
            <a:lightRig rig="threePt" dir="t"/>
          </a:scene3d>
        </p:spPr>
      </p:pic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xmlns="" id="{5579C619-BBB0-0727-54A0-17D253E38C3B}"/>
              </a:ext>
            </a:extLst>
          </p:cNvPr>
          <p:cNvSpPr/>
          <p:nvPr/>
        </p:nvSpPr>
        <p:spPr>
          <a:xfrm>
            <a:off x="449450" y="7423693"/>
            <a:ext cx="6696000" cy="2520000"/>
          </a:xfrm>
          <a:prstGeom prst="roundRect">
            <a:avLst>
              <a:gd name="adj" fmla="val 4982"/>
            </a:avLst>
          </a:prstGeom>
          <a:solidFill>
            <a:schemeClr val="bg1"/>
          </a:solidFill>
          <a:ln w="63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  <p:pic>
        <p:nvPicPr>
          <p:cNvPr id="58" name="図 57" descr="時計と文字の加工写真&#10;&#10;低い精度で自動的に生成された説明">
            <a:extLst>
              <a:ext uri="{FF2B5EF4-FFF2-40B4-BE49-F238E27FC236}">
                <a16:creationId xmlns:a16="http://schemas.microsoft.com/office/drawing/2014/main" xmlns="" id="{EDA2B2E7-0873-56D8-81EF-042D6EF935D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047" y="8284408"/>
            <a:ext cx="1078903" cy="1078903"/>
          </a:xfrm>
          <a:prstGeom prst="rect">
            <a:avLst/>
          </a:prstGeom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xmlns="" id="{9A9F13C4-E80F-20EB-837C-7A934B486F5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4022" y="7529707"/>
            <a:ext cx="1133762" cy="969184"/>
          </a:xfrm>
          <a:prstGeom prst="rect">
            <a:avLst/>
          </a:prstGeom>
        </p:spPr>
      </p:pic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xmlns="" id="{AC1C8105-FA44-FF38-EA5C-D66B7FB3D061}"/>
              </a:ext>
            </a:extLst>
          </p:cNvPr>
          <p:cNvSpPr txBox="1"/>
          <p:nvPr/>
        </p:nvSpPr>
        <p:spPr>
          <a:xfrm>
            <a:off x="805218" y="3677328"/>
            <a:ext cx="225974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図書館に置かれる本を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5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選んでみませんか？</a:t>
            </a:r>
          </a:p>
        </p:txBody>
      </p: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xmlns="" id="{D8689159-C431-1EEE-4344-86044FA4E5A1}"/>
              </a:ext>
            </a:extLst>
          </p:cNvPr>
          <p:cNvSpPr txBox="1"/>
          <p:nvPr/>
        </p:nvSpPr>
        <p:spPr>
          <a:xfrm>
            <a:off x="648656" y="4340054"/>
            <a:ext cx="2156542" cy="775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自分で読みたい本、ほかの</a:t>
            </a: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学生にも読んで欲しい本を</a:t>
            </a: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本屋さんで選ぼう！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xmlns="" id="{1ED88EDD-ECDD-A763-E50C-95E2D1D7CFB5}"/>
              </a:ext>
            </a:extLst>
          </p:cNvPr>
          <p:cNvSpPr txBox="1"/>
          <p:nvPr/>
        </p:nvSpPr>
        <p:spPr>
          <a:xfrm>
            <a:off x="1302700" y="9990690"/>
            <a:ext cx="5054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問い合わせ：成蹊大学図書館　ブックハンティング企画担当</a:t>
            </a:r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xmlns="" id="{9D43FF86-2CAF-0B2E-A740-BCBC015D8BE0}"/>
              </a:ext>
            </a:extLst>
          </p:cNvPr>
          <p:cNvSpPr txBox="1"/>
          <p:nvPr/>
        </p:nvSpPr>
        <p:spPr>
          <a:xfrm>
            <a:off x="522881" y="7524969"/>
            <a:ext cx="65153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【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開催概要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◆日程：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①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11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日（火）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13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30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00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定員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7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名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　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②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日（木）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18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30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00</a:t>
            </a: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   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定員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7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名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　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③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15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日（土）　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00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11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30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 定員</a:t>
            </a: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7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名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◆場所：　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ジュンク堂吉祥寺店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（コピス吉祥寺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B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館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7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階）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＜応募条件＞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本学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学部生・院生のみ応募可。参加費無料。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　　　　　選んだ本の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POP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を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枚以上作成すること。</a:t>
            </a: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＜</a:t>
            </a:r>
            <a:r>
              <a:rPr kumimoji="1" lang="ja-JP" altLang="en-US" sz="135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申込期間・方法＞</a:t>
            </a:r>
            <a:r>
              <a:rPr kumimoji="1" lang="ja-JP" altLang="en-US" sz="13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9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23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日（金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）</a:t>
            </a:r>
            <a:r>
              <a:rPr lang="en-US" altLang="ja-JP" sz="1600" b="1" dirty="0">
                <a:solidFill>
                  <a:prstClr val="black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00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10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月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3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日（月）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17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：</a:t>
            </a:r>
            <a:r>
              <a:rPr kumimoji="1" lang="en-US" altLang="ja-JP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00</a:t>
            </a:r>
            <a:r>
              <a:rPr kumimoji="1" lang="ja-JP" altLang="en-US" sz="1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まで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受付</a:t>
            </a:r>
            <a:endParaRPr kumimoji="1" lang="en-US" altLang="ja-JP" sz="16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　　　　　　　　　　　　　各日先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着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7</a:t>
            </a:r>
            <a:r>
              <a:rPr kumimoji="1" lang="ja-JP" altLang="en-US" sz="1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名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　</a:t>
            </a:r>
            <a:r>
              <a:rPr kumimoji="1" lang="ja-JP" altLang="en-US" sz="14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＊詳細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は</a:t>
            </a:r>
            <a:r>
              <a:rPr kumimoji="1" lang="en-US" altLang="ja-JP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HP</a:t>
            </a:r>
            <a:r>
              <a:rPr kumimoji="1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でご案内いたします。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9C44F5AA-3B45-DA21-AF18-4E82D9990B6A}"/>
              </a:ext>
            </a:extLst>
          </p:cNvPr>
          <p:cNvSpPr txBox="1"/>
          <p:nvPr/>
        </p:nvSpPr>
        <p:spPr>
          <a:xfrm>
            <a:off x="5623394" y="7786364"/>
            <a:ext cx="9973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みんなの応募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待ってるよ！</a:t>
            </a:r>
          </a:p>
        </p:txBody>
      </p:sp>
      <p:pic>
        <p:nvPicPr>
          <p:cNvPr id="3" name="図 2" descr="図形&#10;&#10;中程度の精度で自動的に生成された説明">
            <a:extLst>
              <a:ext uri="{FF2B5EF4-FFF2-40B4-BE49-F238E27FC236}">
                <a16:creationId xmlns:a16="http://schemas.microsoft.com/office/drawing/2014/main" xmlns="" id="{5C2C6660-7231-5C06-7871-3DC233343F6E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03" y="1010712"/>
            <a:ext cx="5559092" cy="1188622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xmlns="" id="{71ED3B2B-44DA-0D7E-7911-A0742718FAF2}"/>
              </a:ext>
            </a:extLst>
          </p:cNvPr>
          <p:cNvSpPr txBox="1"/>
          <p:nvPr/>
        </p:nvSpPr>
        <p:spPr>
          <a:xfrm>
            <a:off x="5305084" y="6938965"/>
            <a:ext cx="1251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プラネットの妖精</a:t>
            </a:r>
            <a:endParaRPr kumimoji="1" lang="en-US" altLang="ja-JP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+mn-cs"/>
              </a:rPr>
              <a:t>ぷらねっとん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xmlns="" id="{8795D2F4-A75B-C528-805D-D909F8DFFC4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03" y="2334278"/>
            <a:ext cx="5552997" cy="481544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483044" y="8533771"/>
            <a:ext cx="720000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546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49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NK-R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manami</dc:creator>
  <cp:lastModifiedBy>library</cp:lastModifiedBy>
  <cp:revision>8</cp:revision>
  <cp:lastPrinted>2022-09-20T03:17:48Z</cp:lastPrinted>
  <dcterms:created xsi:type="dcterms:W3CDTF">2022-09-04T02:01:18Z</dcterms:created>
  <dcterms:modified xsi:type="dcterms:W3CDTF">2022-09-20T03:17:52Z</dcterms:modified>
</cp:coreProperties>
</file>